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2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8092" y="966242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23230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0258" y="960142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234" y="876457"/>
            <a:ext cx="4950624" cy="2784726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4" y="4680681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8621" y="113935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237946" y="113450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237946" y="3056299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418" y="317780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90552" y="5048649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73738" y="3017860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2152</TotalTime>
  <Words>215</Words>
  <Application>Microsoft Office PowerPoint</Application>
  <PresentationFormat>Widescreen</PresentationFormat>
  <Paragraphs>101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120</cp:revision>
  <dcterms:created xsi:type="dcterms:W3CDTF">2019-04-22T00:54:34Z</dcterms:created>
  <dcterms:modified xsi:type="dcterms:W3CDTF">2019-05-10T02:57:43Z</dcterms:modified>
</cp:coreProperties>
</file>